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04664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Измайловский б-р, д. 10 обустройство парковочного кармана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87824" y="1571111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6136" y="537321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/>
          <p:nvPr/>
        </p:nvPicPr>
        <p:blipFill rotWithShape="1">
          <a:blip r:embed="rId2"/>
          <a:srcRect t="7576" r="249" b="3897"/>
          <a:stretch/>
        </p:blipFill>
        <p:spPr bwMode="auto">
          <a:xfrm>
            <a:off x="3707904" y="807958"/>
            <a:ext cx="5220245" cy="30999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C:\Users\Кирилл1\Desktop\БДД Фото\Измайловский б-р 10 БДД\IMG_388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74" y="3068960"/>
            <a:ext cx="5478062" cy="3456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11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Кирилл1</cp:lastModifiedBy>
  <cp:revision>9</cp:revision>
  <dcterms:created xsi:type="dcterms:W3CDTF">2017-09-08T11:32:12Z</dcterms:created>
  <dcterms:modified xsi:type="dcterms:W3CDTF">2019-11-14T08:13:58Z</dcterms:modified>
</cp:coreProperties>
</file>